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77388-8D19-40DF-9A08-1F023C1EB3C5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3AF2F-6223-414C-9D7E-5ECE8610B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Орце / Борис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smtClean="0"/>
              <a:t>Орце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Орце / Борис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Орце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Орце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Борис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Борис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Борис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1200" dirty="0" smtClean="0"/>
              <a:t>Орце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Орце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AF2F-6223-414C-9D7E-5ECE8610B9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sskid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skerohrid.weebly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fp8UO7EQ32pTU-TiDTjwDbH5xjTpK49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facebook.com/agim.shemshiu/videos/1151230372270512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askerohrid.weebly.com/uploads/8/7/4/2/8742307/1_-_2_odd_%D0%A8%D0%B0%D1%85_%D0%A1%D1%80%D0%B5%D0%B4%D0%BD%D0%BE%D1%80%D0%BE%D1%87%D0%BD%D0%BE__%D0%BF%D0%BB%D0%B0%D0%BD%D0%B8%D1%80%D0%B0%D1%9A%D0%B5_2022-20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skerohrid.weebly.com/uploads/8/7/4/2/8742307/cas_br._04_%D0%A1%D1%86%D0%B5%D0%BD%D0%B0%D1%80%D0%B8%D0%BE_%D0%A8%D0%B0%D1%85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skerohrid.weebly.com/uploads/8/7/4/2/8742307/cas_br._29_%D0%A1%D1%86%D0%B5%D0%BD%D0%B0%D1%80%D0%B8%D0%BE_%D0%A8%D0%B0%D1%85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8800" dirty="0" smtClean="0"/>
              <a:t>ШАХ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mk-MK" sz="6600" dirty="0" smtClean="0"/>
              <a:t>Изборен предмет во </a:t>
            </a:r>
            <a:r>
              <a:rPr lang="en-US" sz="6600" dirty="0" smtClean="0"/>
              <a:t>I</a:t>
            </a:r>
            <a:r>
              <a:rPr lang="mk-MK" sz="6600" dirty="0" smtClean="0"/>
              <a:t> и</a:t>
            </a:r>
            <a:r>
              <a:rPr lang="en-US" sz="6600" dirty="0" smtClean="0"/>
              <a:t> II </a:t>
            </a:r>
            <a:r>
              <a:rPr lang="mk-MK" sz="6600" dirty="0" smtClean="0"/>
              <a:t>одделение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Сесија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r>
              <a:rPr lang="mk-MK" dirty="0" smtClean="0"/>
              <a:t>Ресурси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chess kids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05200"/>
            <a:ext cx="8229600" cy="1112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Практични примери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8229600" cy="1112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Материјали од обуката: </a:t>
            </a:r>
            <a:r>
              <a:rPr lang="en-US" sz="2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http://laskerohrid.weebly.com/</a:t>
            </a:r>
            <a:endParaRPr lang="mk-MK" sz="2600" dirty="0" smtClean="0">
              <a:ln w="12700">
                <a:solidFill>
                  <a:srgbClr val="FF0000"/>
                </a:solidFill>
                <a:prstDash val="solid"/>
              </a:ln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rmAutofit/>
          </a:bodyPr>
          <a:lstStyle/>
          <a:p>
            <a:r>
              <a:rPr lang="mk-MK" sz="7200" dirty="0" smtClean="0">
                <a:solidFill>
                  <a:schemeClr val="tx1"/>
                </a:solidFill>
              </a:rPr>
              <a:t>ВИ БЛАГОДАРИМЕ НА СОРАБОТКАТА</a:t>
            </a:r>
            <a:r>
              <a:rPr lang="mk-MK" sz="6000" dirty="0" smtClean="0">
                <a:solidFill>
                  <a:schemeClr val="tx1"/>
                </a:solidFill>
              </a:rPr>
              <a:t/>
            </a:r>
            <a:br>
              <a:rPr lang="mk-MK" sz="60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>ШАХ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k-MK" dirty="0" smtClean="0"/>
              <a:t>– изборен предмет во </a:t>
            </a:r>
            <a:r>
              <a:rPr lang="en-US" dirty="0" smtClean="0"/>
              <a:t>I</a:t>
            </a:r>
            <a:r>
              <a:rPr lang="mk-MK" dirty="0" smtClean="0"/>
              <a:t> и </a:t>
            </a:r>
            <a:r>
              <a:rPr lang="en-US" dirty="0" smtClean="0"/>
              <a:t>II </a:t>
            </a:r>
            <a:r>
              <a:rPr lang="mk-MK" dirty="0" smtClean="0"/>
              <a:t>одд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  <a:buNone/>
            </a:pPr>
            <a:endParaRPr lang="mk-MK" altLang="en-US" sz="4000" b="1" dirty="0" smtClean="0">
              <a:ea typeface="MS PGothic" panose="020B0600070205080204" pitchFamily="34" charset="-128"/>
            </a:endParaRP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  <a:buNone/>
            </a:pPr>
            <a:r>
              <a:rPr lang="mk-MK" altLang="en-US" sz="4000" b="1" dirty="0" smtClean="0">
                <a:ea typeface="MS PGothic" panose="020B0600070205080204" pitchFamily="34" charset="-128"/>
              </a:rPr>
              <a:t>Обука на одделенските наставници</a:t>
            </a:r>
            <a:r>
              <a:rPr lang="en-US" altLang="en-US" sz="4000" b="1" dirty="0" smtClean="0">
                <a:ea typeface="MS PGothic" panose="020B0600070205080204" pitchFamily="34" charset="-128"/>
              </a:rPr>
              <a:t> </a:t>
            </a:r>
            <a:r>
              <a:rPr lang="mk-MK" altLang="en-US" sz="4000" b="1" dirty="0" smtClean="0">
                <a:ea typeface="MS PGothic" panose="020B0600070205080204" pitchFamily="34" charset="-128"/>
              </a:rPr>
              <a:t>од основните училишта</a:t>
            </a: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  <a:buNone/>
            </a:pPr>
            <a:endParaRPr lang="en-GB" altLang="en-US" sz="4400" b="1" dirty="0" smtClean="0">
              <a:ea typeface="MS PGothic" panose="020B0600070205080204" pitchFamily="34" charset="-128"/>
            </a:endParaRP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  <a:buNone/>
            </a:pPr>
            <a:r>
              <a:rPr lang="mk-MK" altLang="en-US" sz="2200" b="1" dirty="0" smtClean="0">
                <a:ea typeface="MS PGothic" panose="020B0600070205080204" pitchFamily="34" charset="-128"/>
              </a:rPr>
              <a:t>Септември 2022 година</a:t>
            </a:r>
            <a:endParaRPr lang="en-GB" altLang="en-US" sz="2200" b="1" dirty="0" smtClean="0">
              <a:ea typeface="MS PGothic" panose="020B0600070205080204" pitchFamily="34" charset="-128"/>
            </a:endParaRPr>
          </a:p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  <a:buNone/>
            </a:pPr>
            <a:r>
              <a:rPr lang="mk-MK" altLang="en-US" b="1" dirty="0" smtClean="0">
                <a:solidFill>
                  <a:srgbClr val="FFFFFF"/>
                </a:solidFill>
                <a:ea typeface="MS PGothic" panose="020B0600070205080204" pitchFamily="34" charset="-128"/>
              </a:rPr>
              <a:t>за седмо до деветто одделение</a:t>
            </a:r>
            <a:endParaRPr lang="en-GB" altLang="en-US" b="1" dirty="0" smtClean="0">
              <a:solidFill>
                <a:srgbClr val="FFFFFF"/>
              </a:solidFill>
              <a:ea typeface="MS PGothic" panose="020B0600070205080204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altLang="en-US" sz="5400" dirty="0" smtClean="0">
                <a:solidFill>
                  <a:schemeClr val="accent1">
                    <a:lumMod val="50000"/>
                  </a:schemeClr>
                </a:solidFill>
              </a:rPr>
              <a:t>Цели на обуката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mk-MK" sz="2800" dirty="0" smtClean="0">
                <a:solidFill>
                  <a:schemeClr val="accent1">
                    <a:lumMod val="50000"/>
                  </a:schemeClr>
                </a:solidFill>
              </a:rPr>
              <a:t>Запознаање со содржината на Наставната програма за изборниот предмет Шах во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mk-MK" sz="2800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mk-MK" sz="2800" dirty="0" smtClean="0">
                <a:solidFill>
                  <a:schemeClr val="accent1">
                    <a:lumMod val="50000"/>
                  </a:schemeClr>
                </a:solidFill>
              </a:rPr>
              <a:t>одд.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mk-MK" sz="2800" dirty="0" smtClean="0">
                <a:solidFill>
                  <a:schemeClr val="accent1">
                    <a:lumMod val="50000"/>
                  </a:schemeClr>
                </a:solidFill>
              </a:rPr>
              <a:t> Презентација на процесното планирање на часовите по шах</a:t>
            </a:r>
          </a:p>
          <a:p>
            <a:pPr>
              <a:buBlip>
                <a:blip r:embed="rId3"/>
              </a:buBlip>
            </a:pPr>
            <a:r>
              <a:rPr lang="mk-MK" sz="2800" dirty="0" smtClean="0">
                <a:solidFill>
                  <a:schemeClr val="accent1">
                    <a:lumMod val="50000"/>
                  </a:schemeClr>
                </a:solidFill>
              </a:rPr>
              <a:t>Да се  презентира како ќе се одвива еден час со подготвено сценарио за истиот</a:t>
            </a:r>
          </a:p>
          <a:p>
            <a:pPr>
              <a:buBlip>
                <a:blip r:embed="rId3"/>
              </a:buBlip>
            </a:pPr>
            <a:r>
              <a:rPr lang="mk-MK" sz="2400" dirty="0" smtClean="0">
                <a:solidFill>
                  <a:schemeClr val="accent1">
                    <a:lumMod val="50000"/>
                  </a:schemeClr>
                </a:solidFill>
              </a:rPr>
              <a:t>Запознавање со ресурсите за изведување на наставен час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Blip>
                <a:blip r:embed="rId3"/>
              </a:buBlip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Преглед на обуката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5945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mk-MK" dirty="0" smtClean="0"/>
              <a:t>Сесија 1                    5 мин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3962400"/>
            <a:ext cx="4038600" cy="5945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mk-MK" dirty="0" smtClean="0"/>
              <a:t>Сесија 4                 20-30 мин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29685"/>
            <a:ext cx="4038600" cy="82311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mk-M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Вовед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mk-MK" sz="2000" dirty="0" smtClean="0"/>
              <a:t> - Зошто шах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648200"/>
            <a:ext cx="43434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mk-M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Презентација на процесното планирање</a:t>
            </a:r>
            <a:r>
              <a:rPr lang="mk-MK" dirty="0" smtClean="0"/>
              <a:t> </a:t>
            </a:r>
            <a:r>
              <a:rPr kumimoji="0" lang="mk-M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изборниот предмет Шах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4038600" cy="59451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Сесија 2                  </a:t>
            </a:r>
            <a:r>
              <a:rPr lang="mk-MK" sz="2800" dirty="0" smtClean="0"/>
              <a:t>25 мин</a:t>
            </a:r>
            <a:endParaRPr lang="en-US" sz="2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981200"/>
            <a:ext cx="4038600" cy="59451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mk-MK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Сесија 3                  </a:t>
            </a:r>
            <a:r>
              <a:rPr lang="mk-MK" sz="2800" dirty="0" smtClean="0"/>
              <a:t>10 мин</a:t>
            </a:r>
            <a:endParaRPr lang="en-US" sz="2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2514600"/>
            <a:ext cx="43434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mk-M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Презентација на сценарио за еден наставен час</a:t>
            </a:r>
            <a:r>
              <a:rPr lang="mk-MK" dirty="0" smtClean="0"/>
              <a:t> </a:t>
            </a:r>
            <a:r>
              <a:rPr kumimoji="0" lang="mk-M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изборниот предмет Шах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48200" y="4495800"/>
            <a:ext cx="43434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mk-MK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Ресурси и практични примери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5562600"/>
            <a:ext cx="2045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 smtClean="0"/>
              <a:t>пауза од 10-15 мин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000" b="1" dirty="0" smtClean="0">
                <a:solidFill>
                  <a:srgbClr val="595959"/>
                </a:solidFill>
                <a:latin typeface="Arial" charset="0"/>
                <a:ea typeface="ＭＳ Ｐゴシック" pitchFamily="34" charset="-128"/>
              </a:rPr>
              <a:t>Сесија </a:t>
            </a:r>
            <a:r>
              <a:rPr lang="en-GB" sz="2000" b="1" dirty="0" smtClean="0">
                <a:solidFill>
                  <a:srgbClr val="595959"/>
                </a:solidFill>
                <a:latin typeface="Arial" charset="0"/>
                <a:ea typeface="ＭＳ Ｐゴシック" pitchFamily="34" charset="-128"/>
              </a:rPr>
              <a:t>1: </a:t>
            </a:r>
            <a:r>
              <a:rPr lang="mk-MK" sz="2000" b="1" dirty="0" smtClean="0">
                <a:solidFill>
                  <a:srgbClr val="595959"/>
                </a:solidFill>
                <a:latin typeface="Arial" charset="0"/>
                <a:ea typeface="ＭＳ Ｐゴシック" pitchFamily="34" charset="-128"/>
              </a:rPr>
              <a:t>Вовед</a:t>
            </a:r>
            <a:br>
              <a:rPr lang="mk-MK" sz="2000" b="1" dirty="0" smtClean="0">
                <a:solidFill>
                  <a:srgbClr val="595959"/>
                </a:solidFill>
                <a:latin typeface="Arial" charset="0"/>
                <a:ea typeface="ＭＳ Ｐゴシック" pitchFamily="34" charset="-128"/>
              </a:rPr>
            </a:br>
            <a:r>
              <a:rPr lang="mk-MK" sz="2000" b="1" dirty="0" smtClean="0">
                <a:solidFill>
                  <a:srgbClr val="595959"/>
                </a:solidFill>
                <a:latin typeface="Arial" charset="0"/>
                <a:ea typeface="ＭＳ Ｐゴシック" pitchFamily="34" charset="-128"/>
              </a:rPr>
              <a:t>  - Зошто шах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US" sz="2000" dirty="0"/>
          </a:p>
        </p:txBody>
      </p:sp>
      <p:pic>
        <p:nvPicPr>
          <p:cNvPr id="4" name="Content Placeholder 3" descr="Zosto sah.jpg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199" y="1905000"/>
            <a:ext cx="3648789" cy="2514600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24400" y="1981200"/>
            <a:ext cx="38862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j-cs"/>
              </a:rPr>
              <a:t/>
            </a:r>
            <a:b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j-cs"/>
              </a:rPr>
            </a:b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j-cs"/>
              </a:rPr>
              <a:t>  -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j-cs"/>
              </a:rPr>
              <a:t>Perse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j-cs"/>
              </a:rPr>
              <a:t> Shah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124200"/>
            <a:ext cx="3581399" cy="263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mk-MK" dirty="0" smtClean="0"/>
              <a:t>Сесија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lvl="0">
              <a:spcBef>
                <a:spcPct val="0"/>
              </a:spcBef>
              <a:buNone/>
            </a:pPr>
            <a:r>
              <a:rPr lang="mk-MK" sz="2800" dirty="0" smtClean="0">
                <a:solidFill>
                  <a:schemeClr val="accent1"/>
                </a:solidFill>
              </a:rPr>
              <a:t>Наставна програма  се реализира со 2 часа неделно во едно полугодие </a:t>
            </a:r>
          </a:p>
          <a:p>
            <a:pPr lvl="0">
              <a:spcBef>
                <a:spcPct val="0"/>
              </a:spcBef>
              <a:buNone/>
            </a:pPr>
            <a:endParaRPr lang="mk-MK" sz="2800" dirty="0" smtClean="0">
              <a:solidFill>
                <a:schemeClr val="accent1"/>
              </a:solidFill>
            </a:endParaRPr>
          </a:p>
          <a:p>
            <a:pPr lvl="0">
              <a:spcBef>
                <a:spcPct val="0"/>
              </a:spcBef>
            </a:pPr>
            <a:r>
              <a:rPr lang="mk-MK" sz="2400" dirty="0" smtClean="0">
                <a:solidFill>
                  <a:schemeClr val="accent1"/>
                </a:solidFill>
              </a:rPr>
              <a:t>Тема 1: </a:t>
            </a:r>
            <a:r>
              <a:rPr lang="en-US" sz="2400" b="1" dirty="0" err="1" smtClean="0"/>
              <a:t>Изучување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шаховските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фигури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како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движат</a:t>
            </a:r>
            <a:endParaRPr lang="mk-MK" sz="2400" b="1" dirty="0" smtClean="0"/>
          </a:p>
          <a:p>
            <a:pPr lvl="0">
              <a:spcBef>
                <a:spcPct val="0"/>
              </a:spcBef>
              <a:buNone/>
            </a:pPr>
            <a:endParaRPr lang="mk-MK" sz="2400" b="1" dirty="0" smtClean="0"/>
          </a:p>
          <a:p>
            <a:pPr lvl="0"/>
            <a:r>
              <a:rPr lang="mk-MK" sz="2400" dirty="0" smtClean="0">
                <a:solidFill>
                  <a:schemeClr val="accent1"/>
                </a:solidFill>
              </a:rPr>
              <a:t>Тема 2: </a:t>
            </a:r>
            <a:r>
              <a:rPr lang="en-US" sz="2400" b="1" dirty="0" err="1" smtClean="0"/>
              <a:t>Основи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шаховската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игра</a:t>
            </a:r>
            <a:endParaRPr lang="mk-MK" sz="2400" b="1" dirty="0" smtClean="0"/>
          </a:p>
          <a:p>
            <a:pPr lvl="0"/>
            <a:endParaRPr lang="mk-MK" sz="2400" b="1" dirty="0" smtClean="0"/>
          </a:p>
          <a:p>
            <a:pPr lvl="0"/>
            <a:r>
              <a:rPr lang="mk-MK" sz="2400" dirty="0" smtClean="0">
                <a:solidFill>
                  <a:schemeClr val="accent1"/>
                </a:solidFill>
              </a:rPr>
              <a:t>Тема 3: </a:t>
            </a:r>
            <a:r>
              <a:rPr lang="en-US" sz="2400" b="1" dirty="0" err="1" smtClean="0"/>
              <a:t>Основ</a:t>
            </a:r>
            <a:r>
              <a:rPr lang="mk-MK" sz="2400" b="1" dirty="0" smtClean="0"/>
              <a:t>н</a:t>
            </a:r>
            <a:r>
              <a:rPr lang="en-US" sz="2400" b="1" dirty="0" smtClean="0"/>
              <a:t>и </a:t>
            </a:r>
            <a:r>
              <a:rPr lang="en-US" sz="2400" b="1" dirty="0" err="1" smtClean="0"/>
              <a:t>принципи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играње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шаховска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партија</a:t>
            </a:r>
            <a:endParaRPr lang="mk-MK" sz="2400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93209" y="3505200"/>
            <a:ext cx="2241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000" b="1" dirty="0" smtClean="0"/>
              <a:t>12 наставни часа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324600" y="4343400"/>
            <a:ext cx="2030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/>
              <a:t>14 наставни часа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5638800"/>
            <a:ext cx="2051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b="1" dirty="0" smtClean="0"/>
              <a:t>10 наставни часа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Сесија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2941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mk-MK" sz="5400" dirty="0" smtClean="0">
                <a:hlinkClick r:id="rId3"/>
              </a:rPr>
              <a:t>Процесно планирање за изборниот предмет Шах</a:t>
            </a:r>
            <a:endParaRPr lang="mk-MK" sz="5400" dirty="0" smtClean="0"/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Сесија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35480"/>
            <a:ext cx="5638800" cy="1493520"/>
          </a:xfrm>
          <a:effectLst>
            <a:outerShdw blurRad="50800" dist="50800" dir="5400000" algn="ctr" rotWithShape="0">
              <a:srgbClr val="00B0F0"/>
            </a:outerShdw>
          </a:effectLst>
        </p:spPr>
        <p:txBody>
          <a:bodyPr/>
          <a:lstStyle/>
          <a:p>
            <a:pPr marL="0" lvl="0" indent="0">
              <a:buNone/>
            </a:pPr>
            <a:r>
              <a:rPr lang="mk-MK" sz="5400" dirty="0" smtClean="0">
                <a:hlinkClick r:id="rId3"/>
              </a:rPr>
              <a:t>Пример 1</a:t>
            </a:r>
            <a:endParaRPr lang="en-US" sz="5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0" y="3383280"/>
            <a:ext cx="5638800" cy="1493520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mk-MK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Пример 2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Сесија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mk-MK" sz="5400" dirty="0" smtClean="0"/>
              <a:t>Практичен час презентација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243</Words>
  <Application>Microsoft Office PowerPoint</Application>
  <PresentationFormat>On-screen Show (4:3)</PresentationFormat>
  <Paragraphs>70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ШАХ</vt:lpstr>
      <vt:lpstr>ШАХ  – изборен предмет во I и II одд</vt:lpstr>
      <vt:lpstr>Цели на обуката</vt:lpstr>
      <vt:lpstr>Преглед на обуката</vt:lpstr>
      <vt:lpstr>Сесија 1: Вовед   - Зошто шах </vt:lpstr>
      <vt:lpstr>Сесија 2</vt:lpstr>
      <vt:lpstr>Сесија 2</vt:lpstr>
      <vt:lpstr>Сесија 3</vt:lpstr>
      <vt:lpstr>Сесија 3</vt:lpstr>
      <vt:lpstr>Сесија 4</vt:lpstr>
      <vt:lpstr>ВИ БЛАГОДАРИМЕ НА СОРАБОТКАТА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</dc:title>
  <dc:creator>user</dc:creator>
  <cp:lastModifiedBy>user</cp:lastModifiedBy>
  <cp:revision>17</cp:revision>
  <dcterms:created xsi:type="dcterms:W3CDTF">2006-08-16T00:00:00Z</dcterms:created>
  <dcterms:modified xsi:type="dcterms:W3CDTF">2022-09-20T12:59:13Z</dcterms:modified>
</cp:coreProperties>
</file>